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30fa821402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30fa821402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g30f31708df0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0" name="Google Shape;170;g30f31708df0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1f984f600f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1f984f600f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20c694a295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20c694a295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f984f600fa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g1f984f600fa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84335e65f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84335e65f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30f7ed2e23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30f7ed2e23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42f6137fa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42f6137fa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30f7ed2e23c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30f7ed2e23c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30f7ed2e23c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30f7ed2e23c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jp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jp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5.jpg"/><Relationship Id="rId3" Type="http://schemas.openxmlformats.org/officeDocument/2006/relationships/image" Target="../media/image1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jp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jp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- Red" type="title">
  <p:cSld name="TITLE">
    <p:bg>
      <p:bgPr>
        <a:solidFill>
          <a:srgbClr val="C41230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oogle Shape;10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148325" y="280250"/>
            <a:ext cx="2270744" cy="192825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Google Shape;11;p2"/>
          <p:cNvSpPr txBox="1"/>
          <p:nvPr>
            <p:ph type="ctrTitle"/>
          </p:nvPr>
        </p:nvSpPr>
        <p:spPr>
          <a:xfrm>
            <a:off x="525350" y="2517875"/>
            <a:ext cx="7956900" cy="177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  <a:defRPr sz="45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525350" y="1996775"/>
            <a:ext cx="8244900" cy="52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- Tan 1">
  <p:cSld name="TITLE_AND_TWO_COLUMNS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1"/>
          <p:cNvSpPr txBox="1"/>
          <p:nvPr>
            <p:ph type="title"/>
          </p:nvPr>
        </p:nvSpPr>
        <p:spPr>
          <a:xfrm>
            <a:off x="311700" y="436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0" y="4805549"/>
            <a:ext cx="548700" cy="32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#</a:t>
            </a:r>
            <a:endParaRPr/>
          </a:p>
        </p:txBody>
      </p:sp>
      <p:sp>
        <p:nvSpPr>
          <p:cNvPr id="56" name="Google Shape;56;p11"/>
          <p:cNvSpPr txBox="1"/>
          <p:nvPr>
            <p:ph idx="1" type="body"/>
          </p:nvPr>
        </p:nvSpPr>
        <p:spPr>
          <a:xfrm>
            <a:off x="311700" y="1578420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68300" lvl="0" marL="4572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9pPr>
          </a:lstStyle>
          <a:p/>
        </p:txBody>
      </p:sp>
      <p:sp>
        <p:nvSpPr>
          <p:cNvPr id="57" name="Google Shape;57;p11"/>
          <p:cNvSpPr txBox="1"/>
          <p:nvPr>
            <p:ph idx="2" type="body"/>
          </p:nvPr>
        </p:nvSpPr>
        <p:spPr>
          <a:xfrm>
            <a:off x="4832400" y="1578420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68300" lvl="0" marL="4572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9pPr>
          </a:lstStyle>
          <a:p/>
        </p:txBody>
      </p:sp>
      <p:sp>
        <p:nvSpPr>
          <p:cNvPr id="58" name="Google Shape;58;p11"/>
          <p:cNvSpPr txBox="1"/>
          <p:nvPr>
            <p:ph idx="3" type="title"/>
          </p:nvPr>
        </p:nvSpPr>
        <p:spPr>
          <a:xfrm>
            <a:off x="355525" y="1158725"/>
            <a:ext cx="3956100" cy="34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C41230"/>
              </a:buClr>
              <a:buSzPts val="1800"/>
              <a:buNone/>
              <a:defRPr sz="1800">
                <a:solidFill>
                  <a:srgbClr val="C4123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9" name="Google Shape;59;p11"/>
          <p:cNvSpPr txBox="1"/>
          <p:nvPr>
            <p:ph idx="4" type="title"/>
          </p:nvPr>
        </p:nvSpPr>
        <p:spPr>
          <a:xfrm>
            <a:off x="4832400" y="1158725"/>
            <a:ext cx="3956100" cy="34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C41230"/>
              </a:buClr>
              <a:buSzPts val="1800"/>
              <a:buNone/>
              <a:defRPr sz="1800">
                <a:solidFill>
                  <a:srgbClr val="C4123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- Red 2">
  <p:cSld name="TITLE_AND_TWO_COLUMNS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/>
          <p:nvPr>
            <p:ph type="title"/>
          </p:nvPr>
        </p:nvSpPr>
        <p:spPr>
          <a:xfrm>
            <a:off x="311700" y="436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  <a:defRPr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2" name="Google Shape;62;p12"/>
          <p:cNvSpPr txBox="1"/>
          <p:nvPr>
            <p:ph idx="12" type="sldNum"/>
          </p:nvPr>
        </p:nvSpPr>
        <p:spPr>
          <a:xfrm>
            <a:off x="8472450" y="4805549"/>
            <a:ext cx="548700" cy="32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#</a:t>
            </a:r>
            <a:endParaRPr/>
          </a:p>
        </p:txBody>
      </p:sp>
      <p:sp>
        <p:nvSpPr>
          <p:cNvPr id="63" name="Google Shape;63;p12"/>
          <p:cNvSpPr txBox="1"/>
          <p:nvPr>
            <p:ph idx="1" type="body"/>
          </p:nvPr>
        </p:nvSpPr>
        <p:spPr>
          <a:xfrm>
            <a:off x="311700" y="1578425"/>
            <a:ext cx="3999900" cy="322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68300" lvl="0" marL="4572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9pPr>
          </a:lstStyle>
          <a:p/>
        </p:txBody>
      </p:sp>
      <p:sp>
        <p:nvSpPr>
          <p:cNvPr id="64" name="Google Shape;64;p12"/>
          <p:cNvSpPr txBox="1"/>
          <p:nvPr>
            <p:ph idx="2" type="body"/>
          </p:nvPr>
        </p:nvSpPr>
        <p:spPr>
          <a:xfrm>
            <a:off x="4832400" y="1578425"/>
            <a:ext cx="3999900" cy="322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68300" lvl="0" marL="4572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9pPr>
          </a:lstStyle>
          <a:p/>
        </p:txBody>
      </p:sp>
      <p:sp>
        <p:nvSpPr>
          <p:cNvPr id="65" name="Google Shape;65;p12"/>
          <p:cNvSpPr txBox="1"/>
          <p:nvPr>
            <p:ph idx="3" type="title"/>
          </p:nvPr>
        </p:nvSpPr>
        <p:spPr>
          <a:xfrm>
            <a:off x="355525" y="1158725"/>
            <a:ext cx="3956100" cy="34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C41230"/>
              </a:buClr>
              <a:buSzPts val="1800"/>
              <a:buNone/>
              <a:defRPr sz="1800">
                <a:solidFill>
                  <a:srgbClr val="C4123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6" name="Google Shape;66;p12"/>
          <p:cNvSpPr txBox="1"/>
          <p:nvPr>
            <p:ph idx="4" type="title"/>
          </p:nvPr>
        </p:nvSpPr>
        <p:spPr>
          <a:xfrm>
            <a:off x="4832400" y="1158725"/>
            <a:ext cx="3956100" cy="34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C41230"/>
              </a:buClr>
              <a:buSzPts val="1800"/>
              <a:buNone/>
              <a:defRPr sz="1800">
                <a:solidFill>
                  <a:srgbClr val="C4123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- Tan 1">
  <p:cSld name="TITLE_AND_TWO_COLUMNS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3"/>
          <p:cNvSpPr txBox="1"/>
          <p:nvPr>
            <p:ph type="title"/>
          </p:nvPr>
        </p:nvSpPr>
        <p:spPr>
          <a:xfrm>
            <a:off x="311700" y="436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  <a:defRPr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9" name="Google Shape;69;p13"/>
          <p:cNvSpPr txBox="1"/>
          <p:nvPr>
            <p:ph idx="12" type="sldNum"/>
          </p:nvPr>
        </p:nvSpPr>
        <p:spPr>
          <a:xfrm>
            <a:off x="8472450" y="4805549"/>
            <a:ext cx="548700" cy="32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#</a:t>
            </a:r>
            <a:endParaRPr/>
          </a:p>
        </p:txBody>
      </p:sp>
      <p:sp>
        <p:nvSpPr>
          <p:cNvPr id="70" name="Google Shape;70;p13"/>
          <p:cNvSpPr txBox="1"/>
          <p:nvPr>
            <p:ph idx="1" type="body"/>
          </p:nvPr>
        </p:nvSpPr>
        <p:spPr>
          <a:xfrm>
            <a:off x="311700" y="1578425"/>
            <a:ext cx="3999900" cy="322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68300" lvl="0" marL="4572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9pPr>
          </a:lstStyle>
          <a:p/>
        </p:txBody>
      </p:sp>
      <p:sp>
        <p:nvSpPr>
          <p:cNvPr id="71" name="Google Shape;71;p13"/>
          <p:cNvSpPr txBox="1"/>
          <p:nvPr>
            <p:ph idx="2" type="body"/>
          </p:nvPr>
        </p:nvSpPr>
        <p:spPr>
          <a:xfrm>
            <a:off x="4832400" y="1578425"/>
            <a:ext cx="3999900" cy="3227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68300" lvl="0" marL="4572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9pPr>
          </a:lstStyle>
          <a:p/>
        </p:txBody>
      </p:sp>
      <p:sp>
        <p:nvSpPr>
          <p:cNvPr id="72" name="Google Shape;72;p13"/>
          <p:cNvSpPr txBox="1"/>
          <p:nvPr>
            <p:ph idx="3" type="title"/>
          </p:nvPr>
        </p:nvSpPr>
        <p:spPr>
          <a:xfrm>
            <a:off x="355525" y="1158725"/>
            <a:ext cx="3956100" cy="34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C41230"/>
              </a:buClr>
              <a:buSzPts val="1800"/>
              <a:buNone/>
              <a:defRPr sz="1800">
                <a:solidFill>
                  <a:srgbClr val="C4123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3" name="Google Shape;73;p13"/>
          <p:cNvSpPr txBox="1"/>
          <p:nvPr>
            <p:ph idx="4" type="title"/>
          </p:nvPr>
        </p:nvSpPr>
        <p:spPr>
          <a:xfrm>
            <a:off x="4832400" y="1158725"/>
            <a:ext cx="3956100" cy="34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C41230"/>
              </a:buClr>
              <a:buSzPts val="1800"/>
              <a:buNone/>
              <a:defRPr sz="1800">
                <a:solidFill>
                  <a:srgbClr val="C4123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- Red 1" type="titleOnly">
  <p:cSld name="TITLE_ONL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4"/>
          <p:cNvSpPr txBox="1"/>
          <p:nvPr>
            <p:ph type="title"/>
          </p:nvPr>
        </p:nvSpPr>
        <p:spPr>
          <a:xfrm>
            <a:off x="311700" y="436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  <a:defRPr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6" name="Google Shape;76;p14"/>
          <p:cNvSpPr txBox="1"/>
          <p:nvPr>
            <p:ph idx="12" type="sldNum"/>
          </p:nvPr>
        </p:nvSpPr>
        <p:spPr>
          <a:xfrm>
            <a:off x="8472450" y="4805549"/>
            <a:ext cx="548700" cy="32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#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- Tan 1">
  <p:cSld name="TITLE_ONL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79" name="Google Shape;79;p15"/>
          <p:cNvSpPr txBox="1"/>
          <p:nvPr>
            <p:ph type="title"/>
          </p:nvPr>
        </p:nvSpPr>
        <p:spPr>
          <a:xfrm>
            <a:off x="311700" y="436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  <a:defRPr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5"/>
          <p:cNvSpPr txBox="1"/>
          <p:nvPr>
            <p:ph idx="2" type="sldNum"/>
          </p:nvPr>
        </p:nvSpPr>
        <p:spPr>
          <a:xfrm>
            <a:off x="8472450" y="4805549"/>
            <a:ext cx="548700" cy="32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#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- Red 2">
  <p:cSld name="TITLE_ONLY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00" y="436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  <a:defRPr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3" name="Google Shape;83;p16"/>
          <p:cNvSpPr txBox="1"/>
          <p:nvPr>
            <p:ph idx="12" type="sldNum"/>
          </p:nvPr>
        </p:nvSpPr>
        <p:spPr>
          <a:xfrm>
            <a:off x="8472450" y="4805549"/>
            <a:ext cx="548700" cy="32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#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 - Tan 2">
  <p:cSld name="TITLE_ONLY_1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/>
          <p:nvPr>
            <p:ph type="title"/>
          </p:nvPr>
        </p:nvSpPr>
        <p:spPr>
          <a:xfrm>
            <a:off x="311700" y="436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  <a:defRPr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6" name="Google Shape;86;p17"/>
          <p:cNvSpPr txBox="1"/>
          <p:nvPr>
            <p:ph idx="12" type="sldNum"/>
          </p:nvPr>
        </p:nvSpPr>
        <p:spPr>
          <a:xfrm>
            <a:off x="8472450" y="4805549"/>
            <a:ext cx="548700" cy="32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#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ype 1">
  <p:cSld name="ONE_COLUMN_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rgbClr val="C4123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8"/>
          <p:cNvSpPr txBox="1"/>
          <p:nvPr>
            <p:ph type="title"/>
          </p:nvPr>
        </p:nvSpPr>
        <p:spPr>
          <a:xfrm>
            <a:off x="265500" y="1996850"/>
            <a:ext cx="37128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90" name="Google Shape;90;p18"/>
          <p:cNvSpPr txBox="1"/>
          <p:nvPr>
            <p:ph idx="1" type="subTitle"/>
          </p:nvPr>
        </p:nvSpPr>
        <p:spPr>
          <a:xfrm>
            <a:off x="4926800" y="641200"/>
            <a:ext cx="39057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100"/>
              <a:buNone/>
              <a:defRPr sz="2100">
                <a:solidFill>
                  <a:srgbClr val="FFFFFF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91" name="Google Shape;91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Large type 2">
  <p:cSld name="MAIN_POINT"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94" name="Google Shape;94;p1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rgbClr val="EDECE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5" name="Google Shape;95;p19"/>
          <p:cNvSpPr txBox="1"/>
          <p:nvPr>
            <p:ph type="title"/>
          </p:nvPr>
        </p:nvSpPr>
        <p:spPr>
          <a:xfrm>
            <a:off x="265500" y="1996850"/>
            <a:ext cx="37128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96" name="Google Shape;96;p19"/>
          <p:cNvSpPr txBox="1"/>
          <p:nvPr>
            <p:ph idx="1" type="subTitle"/>
          </p:nvPr>
        </p:nvSpPr>
        <p:spPr>
          <a:xfrm>
            <a:off x="4926800" y="641200"/>
            <a:ext cx="39057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97" name="Google Shape;97;p19"/>
          <p:cNvSpPr txBox="1"/>
          <p:nvPr>
            <p:ph idx="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rgbClr val="000000"/>
                </a:solidFill>
              </a:defRPr>
            </a:lvl1pPr>
            <a:lvl2pPr lvl="1" rtl="0">
              <a:buNone/>
              <a:defRPr>
                <a:solidFill>
                  <a:srgbClr val="000000"/>
                </a:solidFill>
              </a:defRPr>
            </a:lvl2pPr>
            <a:lvl3pPr lvl="2" rtl="0">
              <a:buNone/>
              <a:defRPr>
                <a:solidFill>
                  <a:srgbClr val="000000"/>
                </a:solidFill>
              </a:defRPr>
            </a:lvl3pPr>
            <a:lvl4pPr lvl="3" rtl="0">
              <a:buNone/>
              <a:defRPr>
                <a:solidFill>
                  <a:srgbClr val="000000"/>
                </a:solidFill>
              </a:defRPr>
            </a:lvl4pPr>
            <a:lvl5pPr lvl="4" rtl="0">
              <a:buNone/>
              <a:defRPr>
                <a:solidFill>
                  <a:srgbClr val="000000"/>
                </a:solidFill>
              </a:defRPr>
            </a:lvl5pPr>
            <a:lvl6pPr lvl="5" rtl="0">
              <a:buNone/>
              <a:defRPr>
                <a:solidFill>
                  <a:srgbClr val="000000"/>
                </a:solidFill>
              </a:defRPr>
            </a:lvl6pPr>
            <a:lvl7pPr lvl="6" rtl="0">
              <a:buNone/>
              <a:defRPr>
                <a:solidFill>
                  <a:srgbClr val="000000"/>
                </a:solidFill>
              </a:defRPr>
            </a:lvl7pPr>
            <a:lvl8pPr lvl="7" rtl="0">
              <a:buNone/>
              <a:defRPr>
                <a:solidFill>
                  <a:srgbClr val="000000"/>
                </a:solidFill>
              </a:defRPr>
            </a:lvl8pPr>
            <a:lvl9pPr lvl="8" rtl="0">
              <a:buNone/>
              <a:defRPr>
                <a:solidFill>
                  <a:srgbClr val="000000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SECTION_TITLE_AND_DESCRIPTION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490250" y="723398"/>
            <a:ext cx="6367800" cy="315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00" name="Google Shape;100;p20"/>
          <p:cNvSpPr txBox="1"/>
          <p:nvPr>
            <p:ph idx="2" type="title"/>
          </p:nvPr>
        </p:nvSpPr>
        <p:spPr>
          <a:xfrm>
            <a:off x="490250" y="3939423"/>
            <a:ext cx="3956100" cy="34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C41230"/>
              </a:buClr>
              <a:buSzPts val="1800"/>
              <a:buNone/>
              <a:defRPr sz="1800">
                <a:solidFill>
                  <a:srgbClr val="C4123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1" name="Google Shape;101;p20"/>
          <p:cNvSpPr txBox="1"/>
          <p:nvPr>
            <p:ph idx="12" type="sldNum"/>
          </p:nvPr>
        </p:nvSpPr>
        <p:spPr>
          <a:xfrm>
            <a:off x="8472450" y="4805549"/>
            <a:ext cx="548700" cy="32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#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 - Image">
  <p:cSld name="TITLE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8325" y="280250"/>
            <a:ext cx="2270744" cy="1928251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3"/>
          <p:cNvSpPr txBox="1"/>
          <p:nvPr>
            <p:ph type="ctrTitle"/>
          </p:nvPr>
        </p:nvSpPr>
        <p:spPr>
          <a:xfrm>
            <a:off x="525350" y="2517875"/>
            <a:ext cx="7956900" cy="177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  <a:defRPr sz="45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6" name="Google Shape;16;p3"/>
          <p:cNvSpPr txBox="1"/>
          <p:nvPr>
            <p:ph idx="1" type="subTitle"/>
          </p:nvPr>
        </p:nvSpPr>
        <p:spPr>
          <a:xfrm>
            <a:off x="525350" y="1996775"/>
            <a:ext cx="8244900" cy="52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CAPTION_ONLY"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/>
          <p:nvPr>
            <p:ph idx="12" type="sldNum"/>
          </p:nvPr>
        </p:nvSpPr>
        <p:spPr>
          <a:xfrm>
            <a:off x="8472450" y="4805549"/>
            <a:ext cx="548700" cy="32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#</a:t>
            </a: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- Red" type="secHead">
  <p:cSld name="SECTION_HEADER">
    <p:bg>
      <p:bgPr>
        <a:solidFill>
          <a:srgbClr val="C41230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ctrTitle"/>
          </p:nvPr>
        </p:nvSpPr>
        <p:spPr>
          <a:xfrm>
            <a:off x="525350" y="931937"/>
            <a:ext cx="7956900" cy="183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500"/>
              <a:buNone/>
              <a:defRPr sz="4500">
                <a:solidFill>
                  <a:schemeClr val="l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9" name="Google Shape;19;p4"/>
          <p:cNvSpPr txBox="1"/>
          <p:nvPr>
            <p:ph idx="1" type="subTitle"/>
          </p:nvPr>
        </p:nvSpPr>
        <p:spPr>
          <a:xfrm>
            <a:off x="525350" y="2764327"/>
            <a:ext cx="8244900" cy="42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200"/>
              <a:buNone/>
              <a:defRPr sz="22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20" name="Google Shape;20;p4"/>
          <p:cNvSpPr/>
          <p:nvPr/>
        </p:nvSpPr>
        <p:spPr>
          <a:xfrm>
            <a:off x="-25" y="-8400"/>
            <a:ext cx="2367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/>
          <p:nvPr/>
        </p:nvSpPr>
        <p:spPr>
          <a:xfrm rot="5400000">
            <a:off x="4454525" y="452250"/>
            <a:ext cx="236700" cy="9145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2" name="Google Shape;22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45687" y="3548550"/>
            <a:ext cx="1599474" cy="1358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- Tan">
  <p:cSld name="SECTION_HEADER_1">
    <p:bg>
      <p:bgPr>
        <a:solidFill>
          <a:srgbClr val="EDECE2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ctrTitle"/>
          </p:nvPr>
        </p:nvSpPr>
        <p:spPr>
          <a:xfrm>
            <a:off x="525350" y="931937"/>
            <a:ext cx="7956900" cy="183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500"/>
              <a:buNone/>
              <a:defRPr sz="4500">
                <a:solidFill>
                  <a:srgbClr val="000000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25" name="Google Shape;25;p5"/>
          <p:cNvSpPr txBox="1"/>
          <p:nvPr>
            <p:ph idx="1" type="subTitle"/>
          </p:nvPr>
        </p:nvSpPr>
        <p:spPr>
          <a:xfrm>
            <a:off x="525350" y="2664112"/>
            <a:ext cx="8244900" cy="52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None/>
              <a:defRPr sz="22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26" name="Google Shape;26;p5"/>
          <p:cNvSpPr/>
          <p:nvPr/>
        </p:nvSpPr>
        <p:spPr>
          <a:xfrm>
            <a:off x="-25" y="-8400"/>
            <a:ext cx="236700" cy="51435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5"/>
          <p:cNvSpPr/>
          <p:nvPr/>
        </p:nvSpPr>
        <p:spPr>
          <a:xfrm rot="5400000">
            <a:off x="4454525" y="452250"/>
            <a:ext cx="236700" cy="91458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8" name="Google Shape;28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345687" y="3548550"/>
            <a:ext cx="1599474" cy="13582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- Red 1" type="tx">
  <p:cSld name="TITLE_AND_BODY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36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0" y="4805549"/>
            <a:ext cx="548700" cy="32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#</a:t>
            </a:r>
            <a:endParaRPr/>
          </a:p>
        </p:txBody>
      </p:sp>
      <p:sp>
        <p:nvSpPr>
          <p:cNvPr id="32" name="Google Shape;32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68300" lvl="0" marL="4572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- Tan 1">
  <p:cSld name="TITLE_AND_BODY_2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311700" y="436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7394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2" type="sldNum"/>
          </p:nvPr>
        </p:nvSpPr>
        <p:spPr>
          <a:xfrm>
            <a:off x="8472450" y="4805549"/>
            <a:ext cx="548700" cy="32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#</a:t>
            </a:r>
            <a:endParaRPr/>
          </a:p>
        </p:txBody>
      </p:sp>
      <p:sp>
        <p:nvSpPr>
          <p:cNvPr id="37" name="Google Shape;37;p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68300" lvl="0" marL="4572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- Red 2">
  <p:cSld name="TITLE_AND_BODY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311700" y="436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  <a:defRPr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68300" lvl="0" marL="4572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9pPr>
          </a:lstStyle>
          <a:p/>
        </p:txBody>
      </p:sp>
      <p:sp>
        <p:nvSpPr>
          <p:cNvPr id="41" name="Google Shape;41;p8"/>
          <p:cNvSpPr txBox="1"/>
          <p:nvPr>
            <p:ph idx="12" type="sldNum"/>
          </p:nvPr>
        </p:nvSpPr>
        <p:spPr>
          <a:xfrm>
            <a:off x="8472450" y="4805549"/>
            <a:ext cx="548700" cy="32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#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 - Tan 2">
  <p:cSld name="TITLE_AND_BODY_1_1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9"/>
          <p:cNvSpPr txBox="1"/>
          <p:nvPr>
            <p:ph type="title"/>
          </p:nvPr>
        </p:nvSpPr>
        <p:spPr>
          <a:xfrm>
            <a:off x="311700" y="436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  <a:defRPr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72450" y="4805549"/>
            <a:ext cx="548700" cy="32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#</a:t>
            </a:r>
            <a:endParaRPr/>
          </a:p>
        </p:txBody>
      </p:sp>
      <p:sp>
        <p:nvSpPr>
          <p:cNvPr id="45" name="Google Shape;45;p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68300" lvl="0" marL="457200" rtl="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42900" lvl="2" marL="1371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 - Red 1" type="twoColTx">
  <p:cSld name="TITLE_AND_TWO_COLUMNS">
    <p:bg>
      <p:bgPr>
        <a:blipFill>
          <a:blip r:embed="rId2">
            <a:alphaModFix/>
          </a:blip>
          <a:stretch>
            <a:fillRect/>
          </a:stretch>
        </a:blipFill>
      </p:bgPr>
    </p:bg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type="title"/>
          </p:nvPr>
        </p:nvSpPr>
        <p:spPr>
          <a:xfrm>
            <a:off x="311700" y="4362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8" name="Google Shape;48;p10"/>
          <p:cNvSpPr txBox="1"/>
          <p:nvPr>
            <p:ph idx="1" type="body"/>
          </p:nvPr>
        </p:nvSpPr>
        <p:spPr>
          <a:xfrm>
            <a:off x="311700" y="1578420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9pPr>
          </a:lstStyle>
          <a:p/>
        </p:txBody>
      </p:sp>
      <p:sp>
        <p:nvSpPr>
          <p:cNvPr id="49" name="Google Shape;49;p10"/>
          <p:cNvSpPr txBox="1"/>
          <p:nvPr>
            <p:ph idx="2" type="body"/>
          </p:nvPr>
        </p:nvSpPr>
        <p:spPr>
          <a:xfrm>
            <a:off x="4832400" y="1578420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68300" lvl="0" marL="457200">
              <a:spcBef>
                <a:spcPts val="0"/>
              </a:spcBef>
              <a:spcAft>
                <a:spcPts val="0"/>
              </a:spcAft>
              <a:buSzPts val="2200"/>
              <a:buChar char="●"/>
              <a:defRPr sz="2200"/>
            </a:lvl1pPr>
            <a:lvl2pPr indent="-355600" lvl="1" marL="91440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3pPr>
            <a:lvl4pPr indent="-330200" lvl="3" marL="18288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4pPr>
            <a:lvl5pPr indent="-330200" lvl="4" marL="22860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6pPr>
            <a:lvl7pPr indent="-330200" lvl="6" marL="32004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7pPr>
            <a:lvl8pPr indent="-330200" lvl="7" marL="36576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9pPr>
          </a:lstStyle>
          <a:p/>
        </p:txBody>
      </p:sp>
      <p:sp>
        <p:nvSpPr>
          <p:cNvPr id="50" name="Google Shape;50;p10"/>
          <p:cNvSpPr txBox="1"/>
          <p:nvPr>
            <p:ph idx="3" type="title"/>
          </p:nvPr>
        </p:nvSpPr>
        <p:spPr>
          <a:xfrm>
            <a:off x="355525" y="1158725"/>
            <a:ext cx="3956100" cy="34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C41230"/>
              </a:buClr>
              <a:buSzPts val="1800"/>
              <a:buNone/>
              <a:defRPr sz="1800">
                <a:solidFill>
                  <a:srgbClr val="C4123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1" name="Google Shape;51;p10"/>
          <p:cNvSpPr txBox="1"/>
          <p:nvPr>
            <p:ph idx="4" type="title"/>
          </p:nvPr>
        </p:nvSpPr>
        <p:spPr>
          <a:xfrm>
            <a:off x="4832400" y="1158725"/>
            <a:ext cx="3956100" cy="34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C41230"/>
              </a:buClr>
              <a:buSzPts val="1800"/>
              <a:buNone/>
              <a:defRPr sz="1800">
                <a:solidFill>
                  <a:srgbClr val="C4123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10"/>
          <p:cNvSpPr txBox="1"/>
          <p:nvPr>
            <p:ph idx="12" type="sldNum"/>
          </p:nvPr>
        </p:nvSpPr>
        <p:spPr>
          <a:xfrm>
            <a:off x="8472450" y="4805549"/>
            <a:ext cx="548700" cy="327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lnSpcReduction="10000"/>
          </a:bodyPr>
          <a:lstStyle>
            <a:lvl1pPr lvl="0" rtl="0">
              <a:buNone/>
              <a:defRPr>
                <a:solidFill>
                  <a:schemeClr val="dk1"/>
                </a:solidFill>
              </a:defRPr>
            </a:lvl1pPr>
            <a:lvl2pPr lvl="1" rtl="0">
              <a:buNone/>
              <a:defRPr>
                <a:solidFill>
                  <a:schemeClr val="dk1"/>
                </a:solidFill>
              </a:defRPr>
            </a:lvl2pPr>
            <a:lvl3pPr lvl="2" rtl="0">
              <a:buNone/>
              <a:defRPr>
                <a:solidFill>
                  <a:schemeClr val="dk1"/>
                </a:solidFill>
              </a:defRPr>
            </a:lvl3pPr>
            <a:lvl4pPr lvl="3" rtl="0">
              <a:buNone/>
              <a:defRPr>
                <a:solidFill>
                  <a:schemeClr val="dk1"/>
                </a:solidFill>
              </a:defRPr>
            </a:lvl4pPr>
            <a:lvl5pPr lvl="4" rtl="0">
              <a:buNone/>
              <a:defRPr>
                <a:solidFill>
                  <a:schemeClr val="dk1"/>
                </a:solidFill>
              </a:defRPr>
            </a:lvl5pPr>
            <a:lvl6pPr lvl="5" rtl="0">
              <a:buNone/>
              <a:defRPr>
                <a:solidFill>
                  <a:schemeClr val="dk1"/>
                </a:solidFill>
              </a:defRPr>
            </a:lvl6pPr>
            <a:lvl7pPr lvl="6" rtl="0">
              <a:buNone/>
              <a:defRPr>
                <a:solidFill>
                  <a:schemeClr val="dk1"/>
                </a:solidFill>
              </a:defRPr>
            </a:lvl7pPr>
            <a:lvl8pPr lvl="7" rtl="0">
              <a:buNone/>
              <a:defRPr>
                <a:solidFill>
                  <a:schemeClr val="dk1"/>
                </a:solidFill>
              </a:defRPr>
            </a:lvl8pPr>
            <a:lvl9pPr lvl="8" rtl="0">
              <a:buNone/>
              <a:defRPr>
                <a:solidFill>
                  <a:schemeClr val="dk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#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21" Type="http://schemas.openxmlformats.org/officeDocument/2006/relationships/theme" Target="../theme/theme2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362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  <a:defRPr b="1" sz="32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41230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41230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41230"/>
              </a:buClr>
              <a:buSzPts val="1400"/>
              <a:buChar char="○"/>
              <a:defRPr>
                <a:solidFill>
                  <a:schemeClr val="dk1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41230"/>
              </a:buClr>
              <a:buSzPts val="1400"/>
              <a:buChar char="○"/>
              <a:defRPr>
                <a:solidFill>
                  <a:schemeClr val="dk1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41230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41230"/>
              </a:buClr>
              <a:buSzPts val="1400"/>
              <a:buChar char="○"/>
              <a:defRPr>
                <a:solidFill>
                  <a:schemeClr val="dk1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41230"/>
              </a:buClr>
              <a:buSzPts val="1400"/>
              <a:buChar char="○"/>
              <a:defRPr>
                <a:solidFill>
                  <a:schemeClr val="dk1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41230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C41230"/>
              </a:buClr>
              <a:buSzPts val="1400"/>
              <a:buChar char="○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drive.google.com/drive/folders/1xpW8YqAv742Zgru6YBJffCZmDCYVYbRE?usp=sharing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drive.google.com/file/d/1KClJ8njhB5hEzX99sP-7zmwVcP62ZYrQ/view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drive.google.com/file/d/17uYcwwqqR6UPjXPn8w5d2Gd96qsd_V7G/view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rive.google.com/file/d/12mFXVVq4Ox_mp4JVmAHke1rdx0eCzLLj/view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Relationship Id="rId3" Type="http://schemas.openxmlformats.org/officeDocument/2006/relationships/hyperlink" Target="http://drive.google.com/file/d/1ys9PeKDajxxGSQXGzjvx1Un-bT8yq3NB/view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drive.google.com/file/d/1IB-gb9gtWYph_sZFp4Ag6b0ZJnk7YV6Y/view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7.xml"/><Relationship Id="rId3" Type="http://schemas.openxmlformats.org/officeDocument/2006/relationships/hyperlink" Target="http://drive.google.com/file/d/1-nevWLXMoc6_B4azkAVTUbBOc-072pLV/view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drive.google.com/file/d/19zh8bLCnJWSjxVK8fYNRv2QQ3A7XKJ9L/view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9.xml"/><Relationship Id="rId3" Type="http://schemas.openxmlformats.org/officeDocument/2006/relationships/hyperlink" Target="http://drive.google.com/file/d/15lPkb0_46Xur4b9nnCZSxCwjJu1sKDbW/view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2"/>
          <p:cNvSpPr txBox="1"/>
          <p:nvPr>
            <p:ph type="ctrTitle"/>
          </p:nvPr>
        </p:nvSpPr>
        <p:spPr>
          <a:xfrm>
            <a:off x="525350" y="2517875"/>
            <a:ext cx="7956900" cy="177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</a:rPr>
              <a:t>Calling Cards</a:t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109" name="Google Shape;109;p22"/>
          <p:cNvSpPr txBox="1"/>
          <p:nvPr>
            <p:ph idx="1" type="subTitle"/>
          </p:nvPr>
        </p:nvSpPr>
        <p:spPr>
          <a:xfrm>
            <a:off x="525350" y="1996775"/>
            <a:ext cx="8244900" cy="521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Myaamia-English Vocabulary Bingo Activity</a:t>
            </a:r>
            <a:endParaRPr b="1">
              <a:solidFill>
                <a:schemeClr val="dk1"/>
              </a:solidFill>
            </a:endParaRPr>
          </a:p>
        </p:txBody>
      </p:sp>
      <p:sp>
        <p:nvSpPr>
          <p:cNvPr id="110" name="Google Shape;110;p22"/>
          <p:cNvSpPr txBox="1"/>
          <p:nvPr/>
        </p:nvSpPr>
        <p:spPr>
          <a:xfrm>
            <a:off x="4750850" y="4117375"/>
            <a:ext cx="4019400" cy="69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100">
                <a:solidFill>
                  <a:schemeClr val="dk1"/>
                </a:solidFill>
              </a:rPr>
              <a:t>Part of a Myaamia Arts, History, &amp; Culture Elem Activity Plan</a:t>
            </a:r>
            <a:endParaRPr i="1" sz="1100">
              <a:solidFill>
                <a:schemeClr val="dk1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100">
                <a:solidFill>
                  <a:schemeClr val="dk1"/>
                </a:solidFill>
              </a:rPr>
              <a:t>Made by Rachel Drone and Asiya Kinebrew</a:t>
            </a:r>
            <a:endParaRPr i="1" sz="1100">
              <a:solidFill>
                <a:schemeClr val="dk1"/>
              </a:solidFill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100">
                <a:solidFill>
                  <a:schemeClr val="dk1"/>
                </a:solidFill>
              </a:rPr>
              <a:t>Miami University Art Education dept.</a:t>
            </a:r>
            <a:endParaRPr sz="11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31"/>
          <p:cNvSpPr txBox="1"/>
          <p:nvPr>
            <p:ph idx="4294967295" type="subTitle"/>
          </p:nvPr>
        </p:nvSpPr>
        <p:spPr>
          <a:xfrm>
            <a:off x="449550" y="1705200"/>
            <a:ext cx="8244900" cy="173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– end of slideshow –</a:t>
            </a:r>
            <a:endParaRPr>
              <a:solidFill>
                <a:srgbClr val="274E1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32"/>
          <p:cNvSpPr txBox="1"/>
          <p:nvPr>
            <p:ph idx="1" type="subTitle"/>
          </p:nvPr>
        </p:nvSpPr>
        <p:spPr>
          <a:xfrm>
            <a:off x="525350" y="1325025"/>
            <a:ext cx="8244900" cy="1733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Soundfiles for these slides are here: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274E13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Google Drive folder</a:t>
            </a:r>
            <a:endParaRPr>
              <a:solidFill>
                <a:srgbClr val="274E1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/>
          <p:nvPr>
            <p:ph type="ctrTitle"/>
          </p:nvPr>
        </p:nvSpPr>
        <p:spPr>
          <a:xfrm>
            <a:off x="899100" y="941962"/>
            <a:ext cx="7956900" cy="183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Keekaanwimini</a:t>
            </a:r>
            <a:endParaRPr/>
          </a:p>
        </p:txBody>
      </p:sp>
      <p:sp>
        <p:nvSpPr>
          <p:cNvPr id="116" name="Google Shape;116;p23"/>
          <p:cNvSpPr txBox="1"/>
          <p:nvPr>
            <p:ph idx="1" type="subTitle"/>
          </p:nvPr>
        </p:nvSpPr>
        <p:spPr>
          <a:xfrm>
            <a:off x="899100" y="2774352"/>
            <a:ext cx="8244900" cy="42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970"/>
              </a:spcBef>
              <a:spcAft>
                <a:spcPts val="0"/>
              </a:spcAft>
              <a:buSzPts val="935"/>
              <a:buNone/>
            </a:pPr>
            <a:r>
              <a:rPr lang="en" sz="3170"/>
              <a:t>“Banana”</a:t>
            </a:r>
            <a:endParaRPr sz="3170"/>
          </a:p>
        </p:txBody>
      </p:sp>
      <p:pic>
        <p:nvPicPr>
          <p:cNvPr id="117" name="Google Shape;117;p23" title="29538-j5ExpERYHnyzPWYx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39050" y="1629613"/>
            <a:ext cx="1391075" cy="1391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4"/>
          <p:cNvSpPr txBox="1"/>
          <p:nvPr>
            <p:ph type="title"/>
          </p:nvPr>
        </p:nvSpPr>
        <p:spPr>
          <a:xfrm>
            <a:off x="393900" y="1764175"/>
            <a:ext cx="8520600" cy="177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88"/>
              <a:t>Lenaswa</a:t>
            </a:r>
            <a:endParaRPr sz="5088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77"/>
              <a:t>“Cow”</a:t>
            </a:r>
            <a:endParaRPr sz="2977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3" name="Google Shape;123;p24" title="lenaswa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767450" y="1432425"/>
            <a:ext cx="1505725" cy="1505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5"/>
          <p:cNvSpPr txBox="1"/>
          <p:nvPr>
            <p:ph type="ctrTitle"/>
          </p:nvPr>
        </p:nvSpPr>
        <p:spPr>
          <a:xfrm>
            <a:off x="783725" y="837974"/>
            <a:ext cx="8542800" cy="205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Aweentioni</a:t>
            </a:r>
            <a:endParaRPr/>
          </a:p>
        </p:txBody>
      </p:sp>
      <p:sp>
        <p:nvSpPr>
          <p:cNvPr id="129" name="Google Shape;129;p25"/>
          <p:cNvSpPr txBox="1"/>
          <p:nvPr>
            <p:ph idx="1" type="subTitle"/>
          </p:nvPr>
        </p:nvSpPr>
        <p:spPr>
          <a:xfrm>
            <a:off x="783725" y="2682102"/>
            <a:ext cx="8244900" cy="42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“P</a:t>
            </a:r>
            <a:r>
              <a:rPr lang="en"/>
              <a:t>eace”</a:t>
            </a:r>
            <a:endParaRPr/>
          </a:p>
        </p:txBody>
      </p:sp>
      <p:pic>
        <p:nvPicPr>
          <p:cNvPr id="130" name="Google Shape;130;p25" title="aweentioni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34125" y="1705550"/>
            <a:ext cx="1397450" cy="1397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/>
          <p:nvPr>
            <p:ph type="title"/>
          </p:nvPr>
        </p:nvSpPr>
        <p:spPr>
          <a:xfrm>
            <a:off x="358675" y="15645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88"/>
              <a:t>Tapaalintioni</a:t>
            </a:r>
            <a:endParaRPr sz="5088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977"/>
              <a:t>“Love”</a:t>
            </a:r>
            <a:endParaRPr sz="2977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36" name="Google Shape;136;p26" title="tapaalintioni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19750" y="1467650"/>
            <a:ext cx="1719450" cy="1719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/>
          <p:nvPr>
            <p:ph type="ctrTitle"/>
          </p:nvPr>
        </p:nvSpPr>
        <p:spPr>
          <a:xfrm>
            <a:off x="525350" y="931937"/>
            <a:ext cx="7956900" cy="183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Keekaanwikašia</a:t>
            </a:r>
            <a:endParaRPr/>
          </a:p>
        </p:txBody>
      </p:sp>
      <p:sp>
        <p:nvSpPr>
          <p:cNvPr id="142" name="Google Shape;142;p27"/>
          <p:cNvSpPr txBox="1"/>
          <p:nvPr>
            <p:ph idx="1" type="subTitle"/>
          </p:nvPr>
        </p:nvSpPr>
        <p:spPr>
          <a:xfrm>
            <a:off x="525350" y="2764327"/>
            <a:ext cx="8244900" cy="42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“Grizzly Bear”</a:t>
            </a:r>
            <a:endParaRPr/>
          </a:p>
        </p:txBody>
      </p:sp>
      <p:pic>
        <p:nvPicPr>
          <p:cNvPr id="143" name="Google Shape;143;p27" title="keekaanwika$ia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68275" y="1620771"/>
            <a:ext cx="1376550" cy="1376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28"/>
          <p:cNvSpPr txBox="1"/>
          <p:nvPr>
            <p:ph type="title"/>
          </p:nvPr>
        </p:nvSpPr>
        <p:spPr>
          <a:xfrm>
            <a:off x="135575" y="1457925"/>
            <a:ext cx="8520600" cy="295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88"/>
              <a:t>Koteewaapiikwi</a:t>
            </a:r>
            <a:endParaRPr sz="5088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33"/>
              <a:t>“Electricity”</a:t>
            </a:r>
            <a:endParaRPr sz="2533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9" name="Google Shape;149;p28" title="koteewaapiikwi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237175" y="1596800"/>
            <a:ext cx="1681875" cy="1681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9"/>
          <p:cNvSpPr txBox="1"/>
          <p:nvPr>
            <p:ph type="ctrTitle"/>
          </p:nvPr>
        </p:nvSpPr>
        <p:spPr>
          <a:xfrm>
            <a:off x="525350" y="931937"/>
            <a:ext cx="7956900" cy="1832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Miicioni</a:t>
            </a:r>
            <a:endParaRPr/>
          </a:p>
        </p:txBody>
      </p:sp>
      <p:sp>
        <p:nvSpPr>
          <p:cNvPr id="155" name="Google Shape;155;p29"/>
          <p:cNvSpPr txBox="1"/>
          <p:nvPr>
            <p:ph idx="1" type="subTitle"/>
          </p:nvPr>
        </p:nvSpPr>
        <p:spPr>
          <a:xfrm>
            <a:off x="525350" y="2764327"/>
            <a:ext cx="8244900" cy="420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“Food”</a:t>
            </a:r>
            <a:endParaRPr/>
          </a:p>
        </p:txBody>
      </p:sp>
      <p:pic>
        <p:nvPicPr>
          <p:cNvPr id="156" name="Google Shape;156;p29" title="miicioni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947775" y="1399926"/>
            <a:ext cx="1491725" cy="1491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0"/>
          <p:cNvSpPr txBox="1"/>
          <p:nvPr>
            <p:ph type="title"/>
          </p:nvPr>
        </p:nvSpPr>
        <p:spPr>
          <a:xfrm>
            <a:off x="135575" y="1457925"/>
            <a:ext cx="8520600" cy="295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088"/>
              <a:t>Ašiihkiwi</a:t>
            </a:r>
            <a:endParaRPr sz="5088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533"/>
              <a:t>“Land/farm”</a:t>
            </a:r>
            <a:endParaRPr sz="2533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62" name="Google Shape;162;p30" title="a$iihkiwi.mp3">
            <a:hlinkClick r:id="rId3"/>
          </p:cNvPr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49675" y="1578300"/>
            <a:ext cx="1604125" cy="1604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iami University">
  <a:themeElements>
    <a:clrScheme name="Simple Light">
      <a:dk1>
        <a:srgbClr val="000000"/>
      </a:dk1>
      <a:lt1>
        <a:srgbClr val="FFFFFF"/>
      </a:lt1>
      <a:dk2>
        <a:srgbClr val="666666"/>
      </a:dk2>
      <a:lt2>
        <a:srgbClr val="EEEEEE"/>
      </a:lt2>
      <a:accent1>
        <a:srgbClr val="C41230"/>
      </a:accent1>
      <a:accent2>
        <a:srgbClr val="AD102A"/>
      </a:accent2>
      <a:accent3>
        <a:srgbClr val="CCC9B8"/>
      </a:accent3>
      <a:accent4>
        <a:srgbClr val="EDECE2"/>
      </a:accent4>
      <a:accent5>
        <a:srgbClr val="EFDB72"/>
      </a:accent5>
      <a:accent6>
        <a:srgbClr val="000000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